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79" d="100"/>
          <a:sy n="79" d="100"/>
        </p:scale>
        <p:origin x="108"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2818774"/>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 </a:t>
            </a:r>
            <a:r>
              <a:rPr lang="kk-KZ" sz="1200" kern="1400" dirty="0" smtClean="0">
                <a:solidFill>
                  <a:srgbClr val="000000"/>
                </a:solidFill>
                <a:latin typeface="Times New Roman" panose="02020603050405020304" pitchFamily="18" charset="0"/>
                <a:ea typeface="Times New Roman" panose="02020603050405020304" pitchFamily="18" charset="0"/>
              </a:rPr>
              <a:t>күннің екінші жартысында жаңбыр</a:t>
            </a:r>
            <a:r>
              <a:rPr lang="kk-KZ" sz="1200" kern="1400" dirty="0" smtClean="0">
                <a:solidFill>
                  <a:srgbClr val="000000"/>
                </a:solidFill>
                <a:latin typeface="Times New Roman" panose="02020603050405020304" pitchFamily="18" charset="0"/>
                <a:ea typeface="Times New Roman" panose="02020603050405020304" pitchFamily="18" charset="0"/>
              </a:rPr>
              <a:t>, найзағай болады. </a:t>
            </a:r>
            <a:r>
              <a:rPr lang="kk-KZ" sz="1200" dirty="0">
                <a:latin typeface="Times New Roman" panose="02020603050405020304" pitchFamily="18" charset="0"/>
                <a:cs typeface="Times New Roman" panose="02020603050405020304" pitchFamily="18" charset="0"/>
                <a:sym typeface="+mn-ea"/>
              </a:rPr>
              <a:t>Түнде және таңертең </a:t>
            </a:r>
            <a:r>
              <a:rPr lang="kk-KZ" sz="1200" dirty="0" smtClean="0">
                <a:latin typeface="Times New Roman" panose="02020603050405020304" pitchFamily="18" charset="0"/>
                <a:cs typeface="Times New Roman" panose="02020603050405020304" pitchFamily="18" charset="0"/>
                <a:sym typeface="+mn-ea"/>
              </a:rPr>
              <a:t>тұман.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Оңтүстіктен, оңтүстік-шығыстан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smtClean="0">
                <a:solidFill>
                  <a:srgbClr val="000000"/>
                </a:solidFill>
                <a:latin typeface="Times New Roman" panose="02020603050405020304" pitchFamily="18" charset="0"/>
                <a:ea typeface="Times New Roman" panose="02020603050405020304" pitchFamily="18" charset="0"/>
              </a:rPr>
              <a:t>түнде күші 1-6, күндіз күші 7-12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23-25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08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solidFill>
                  <a:srgbClr val="000000"/>
                </a:solidFill>
                <a:latin typeface="Times New Roman" pitchFamily="18" charset="0"/>
                <a:cs typeface="Times New Roman" pitchFamily="18" charset="0"/>
                <a:sym typeface="+mn-ea"/>
              </a:rPr>
              <a:t>Б</a:t>
            </a:r>
            <a:r>
              <a:rPr lang="ru-RU" sz="1200" dirty="0" err="1" smtClean="0">
                <a:solidFill>
                  <a:srgbClr val="000000"/>
                </a:solidFill>
                <a:latin typeface="Times New Roman" pitchFamily="18" charset="0"/>
                <a:cs typeface="Times New Roman" pitchFamily="18" charset="0"/>
                <a:sym typeface="+mn-ea"/>
              </a:rPr>
              <a:t>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a:solidFill>
                  <a:srgbClr val="000000"/>
                </a:solidFill>
                <a:latin typeface="Times New Roman" panose="02020603050405020304" pitchFamily="18" charset="0"/>
                <a:ea typeface="Times New Roman" panose="02020603050405020304" pitchFamily="18" charset="0"/>
              </a:rPr>
              <a:t>жаңбыр, найзағай болады</a:t>
            </a:r>
            <a:r>
              <a:rPr lang="kk-KZ" sz="1200" dirty="0" smtClean="0">
                <a:latin typeface="Times New Roman" panose="02020603050405020304" pitchFamily="18" charset="0"/>
                <a:cs typeface="Times New Roman" panose="02020603050405020304" pitchFamily="18" charset="0"/>
                <a:sym typeface="+mn-ea"/>
              </a:rPr>
              <a:t>. Оңтүстік-батыстан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4-9 </a:t>
            </a:r>
            <a:r>
              <a:rPr lang="kk-KZ" sz="1200" dirty="0" smtClean="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337497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7642" y="2199200"/>
            <a:ext cx="477104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08, 09 </a:t>
            </a:r>
            <a:r>
              <a:rPr lang="kk-KZ" sz="1200" dirty="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46872</TotalTime>
  <Words>557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6944</cp:revision>
  <cp:lastPrinted>2021-07-01T07:38:07Z</cp:lastPrinted>
  <dcterms:created xsi:type="dcterms:W3CDTF">2018-03-27T06:03:00Z</dcterms:created>
  <dcterms:modified xsi:type="dcterms:W3CDTF">2026-06-06T07:28:41Z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